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6" r:id="rId6"/>
    <p:sldId id="264" r:id="rId7"/>
    <p:sldId id="270" r:id="rId8"/>
    <p:sldId id="271" r:id="rId9"/>
    <p:sldId id="276" r:id="rId10"/>
    <p:sldId id="279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1FB3C1-A605-4F38-A51B-7DD9B858F6C3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A2185B-6A5C-4717-BA5E-8706771B7C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180" i="1" dirty="0" smtClean="0">
                <a:solidFill>
                  <a:srgbClr val="C00000"/>
                </a:solidFill>
              </a:rPr>
              <a:t>«Наш театр»</a:t>
            </a:r>
            <a:endParaRPr lang="ru-RU" sz="6180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МБДОУ ЦРР «Детский сад №84 «Золотое зернышко»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5" y="188640"/>
          <a:ext cx="7512496" cy="5683734"/>
        </p:xfrm>
        <a:graphic>
          <a:graphicData uri="http://schemas.openxmlformats.org/drawingml/2006/table">
            <a:tbl>
              <a:tblPr/>
              <a:tblGrid>
                <a:gridCol w="403544"/>
                <a:gridCol w="4115215"/>
                <a:gridCol w="1441342"/>
                <a:gridCol w="1552395"/>
              </a:tblGrid>
              <a:tr h="75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Коллективная аппликация «Наши эскизы декораций и костюмов»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Адаптация речевого материала для детей с речевой патологией.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Учитель-логопед, воспитатели.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декораций, 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костюмов 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необходимых 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атрибутов</a:t>
                      </a: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Воспитатели, дети, родители и специалисты.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Премьера сказки «Руслан и Людмила»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март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Воспитатели, дети, родители и специалисты.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6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презентации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Публикация на сайте.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6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8" name="Содержимое 7" descr="Семинар по ППД, Руслан и Людмила, пейзажи, Животные. 0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Театральная деятельность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970784" cy="4497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Баранкова</a:t>
            </a:r>
            <a:r>
              <a:rPr lang="ru-RU" b="1" dirty="0" smtClean="0">
                <a:solidFill>
                  <a:srgbClr val="0070C0"/>
                </a:solidFill>
              </a:rPr>
              <a:t> Наталья Николаевна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музыкальный руководитель 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 Муниципального дошкольного образовательного учреждения 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«Центр развития ребенка - Детский сад № </a:t>
            </a:r>
            <a:r>
              <a:rPr lang="ru-RU" dirty="0" smtClean="0">
                <a:solidFill>
                  <a:srgbClr val="0070C0"/>
                </a:solidFill>
              </a:rPr>
              <a:t>84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«Золотое зернышко</a:t>
            </a:r>
            <a:r>
              <a:rPr lang="ru-RU" dirty="0" smtClean="0">
                <a:solidFill>
                  <a:srgbClr val="0070C0"/>
                </a:solidFill>
              </a:rPr>
              <a:t>» </a:t>
            </a:r>
            <a:r>
              <a:rPr lang="ru-RU" dirty="0" smtClean="0">
                <a:solidFill>
                  <a:srgbClr val="0070C0"/>
                </a:solidFill>
              </a:rPr>
              <a:t>Ногинского района</a:t>
            </a:r>
          </a:p>
          <a:p>
            <a:endParaRPr lang="ru-RU" dirty="0"/>
          </a:p>
        </p:txBody>
      </p:sp>
      <p:pic>
        <p:nvPicPr>
          <p:cNvPr id="7" name="Содержимое 6" descr="Баранкова Наталья Николаев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8489" y="2063337"/>
            <a:ext cx="2520696" cy="35996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«Наш театр»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Создание инновационной педагогической технологии развития речевых навыков и эмоциональной сферы детей дошкольного возраста средствами театрализованной игры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Цель проекта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1.Изучить потребности и желания в выборе сказки.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2.Вызвать интерес, желание принимать активное участие в постановках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3.Развитие творческой способности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4.Привлечение родителей к участию к подготовке театрализованного представления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Семинар по ППД, Руслан и Людмила, пейзажи, Животные. 0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6980" y="2060848"/>
            <a:ext cx="3552395" cy="26642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в рамках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Беседы с детьми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Родительское собрание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Работа творческой группы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Семинар по ППД, Руслан и Людмила, пейзажи, Животные. 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27918" y="2276872"/>
            <a:ext cx="3905117" cy="29288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Охват  проекта</a:t>
            </a:r>
            <a:endParaRPr lang="ru-RU" dirty="0"/>
          </a:p>
        </p:txBody>
      </p:sp>
      <p:pic>
        <p:nvPicPr>
          <p:cNvPr id="6" name="Содержимое 5" descr="Семинар по ППД, Руслан и Людмила, пейзажи, Животные. 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2658" y="1916832"/>
            <a:ext cx="4032448" cy="302433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Дети </a:t>
            </a:r>
            <a:r>
              <a:rPr lang="ru-RU" sz="3200" dirty="0" smtClean="0">
                <a:solidFill>
                  <a:srgbClr val="0070C0"/>
                </a:solidFill>
              </a:rPr>
              <a:t>двух  подготовительных групп, родители, воспитатели и специалисты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детьми.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fontAlgn="t"/>
            <a:r>
              <a:rPr lang="ru-RU" sz="6400" dirty="0" smtClean="0">
                <a:solidFill>
                  <a:srgbClr val="0070C0"/>
                </a:solidFill>
              </a:rPr>
              <a:t>1.Рассказывание сказки «Руслан и Людмила» А.С. Пушкина с иллюстрациями от художников Палеха Бориса и Калерии </a:t>
            </a:r>
            <a:r>
              <a:rPr lang="ru-RU" sz="6400" dirty="0" err="1" smtClean="0">
                <a:solidFill>
                  <a:srgbClr val="0070C0"/>
                </a:solidFill>
              </a:rPr>
              <a:t>Кукулиевых</a:t>
            </a:r>
            <a:r>
              <a:rPr lang="ru-RU" sz="6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3</a:t>
            </a:r>
            <a:r>
              <a:rPr lang="ru-RU" sz="6400" dirty="0" smtClean="0">
                <a:solidFill>
                  <a:srgbClr val="0070C0"/>
                </a:solidFill>
              </a:rPr>
              <a:t>. Рассматривание иллюстраций.</a:t>
            </a:r>
          </a:p>
          <a:p>
            <a:pPr fontAlgn="t"/>
            <a:r>
              <a:rPr lang="ru-RU" sz="6400" dirty="0" smtClean="0">
                <a:solidFill>
                  <a:srgbClr val="0070C0"/>
                </a:solidFill>
              </a:rPr>
              <a:t>4. Рассматривание иллюстраций   сказки других художников : Владимира Ненова и </a:t>
            </a:r>
          </a:p>
          <a:p>
            <a:pPr fontAlgn="t"/>
            <a:r>
              <a:rPr lang="ru-RU" sz="6400" dirty="0" smtClean="0">
                <a:solidFill>
                  <a:srgbClr val="0070C0"/>
                </a:solidFill>
              </a:rPr>
              <a:t>Николая  Кочергина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5. Повторная беседа с детьми с целью поддержки  проявленного интереса к сказке и  постановки перед детьми ключевой проблемы : как спасти Людмилу.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 Подвести детей  к желанию поиграть в данную сказку, составления схемы работы над сказкой.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2. Беседа о прочитанной поэме. Подвести детей к тому, что в сказках всегда побеждает добро.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6</a:t>
            </a:r>
            <a:r>
              <a:rPr lang="ru-RU" sz="6400" dirty="0" smtClean="0">
                <a:solidFill>
                  <a:srgbClr val="0070C0"/>
                </a:solidFill>
              </a:rPr>
              <a:t>. Занятие по развитию речи «Придумай конец сказки»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6.Аппликация « Пригласительный билет   для родителей на сказку»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7. Коллективное рисование «Нарисуй афишу  к сказке «Руслан и Людмила»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8. </a:t>
            </a:r>
            <a:r>
              <a:rPr lang="ru-RU" sz="6400" dirty="0" err="1" smtClean="0">
                <a:solidFill>
                  <a:srgbClr val="0070C0"/>
                </a:solidFill>
              </a:rPr>
              <a:t>Коллектиная</a:t>
            </a:r>
            <a:r>
              <a:rPr lang="ru-RU" sz="6400" dirty="0" smtClean="0">
                <a:solidFill>
                  <a:srgbClr val="0070C0"/>
                </a:solidFill>
              </a:rPr>
              <a:t> аппликация «Наши эскизы декораций и костюмов»</a:t>
            </a:r>
          </a:p>
          <a:p>
            <a:r>
              <a:rPr lang="ru-RU" sz="6400" dirty="0" smtClean="0">
                <a:solidFill>
                  <a:srgbClr val="0070C0"/>
                </a:solidFill>
              </a:rPr>
              <a:t>9. Разучивание ролей и танцев.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Работа с родителями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1.Проведение родительского собрания.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2. Изготовление панно по сказке.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3. Участие в подготовке к премьере сказки.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572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Взаимосвязь специалистов.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96751"/>
          <a:ext cx="8028384" cy="5354320"/>
        </p:xfrm>
        <a:graphic>
          <a:graphicData uri="http://schemas.openxmlformats.org/drawingml/2006/table">
            <a:tbl>
              <a:tblPr/>
              <a:tblGrid>
                <a:gridCol w="251520"/>
                <a:gridCol w="4577545"/>
                <a:gridCol w="1540320"/>
                <a:gridCol w="1658999"/>
              </a:tblGrid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Форма работы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 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театральной студии «Наш театр»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Сентябрь-май.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руководитель. Хореограф.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Психологическое раскрепощение детей через индивидуальные занятия.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Сентябрь-май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Педагог-психолог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Использование комплексов дыхательной системы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Сентябрь, октябрь.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Инструктор физкультуры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Диагностика творческих способностей.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руководитель.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Проведение консультаций для педагогов и родителей.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Работа творческой группы по  подготовке к премьере 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 участники 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Открытое занятие для педагогов по развитию творческих способностей, жестов, мимики и пластики  «Покажи сказку»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Музыкальный руководитель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Проведение занятий с детьми по аппликации «Пригласительный билет для родителей на сказку»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500" baseline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Коллективное рисование «Нарисуй афишу  к сказке «Руслан и Людмила»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aseline="0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воспитатели</a:t>
                      </a:r>
                      <a:endParaRPr lang="ru-RU" sz="1500" baseline="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136</TotalTime>
  <Words>486</Words>
  <Application>Microsoft Office PowerPoint</Application>
  <PresentationFormat>Экран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«Наш театр»</vt:lpstr>
      <vt:lpstr>Театральная деятельность </vt:lpstr>
      <vt:lpstr>              «Наш театр»</vt:lpstr>
      <vt:lpstr>Задачи</vt:lpstr>
      <vt:lpstr>Мероприятия в рамках проекта</vt:lpstr>
      <vt:lpstr>Охват  проекта</vt:lpstr>
      <vt:lpstr>Работа с детьми.</vt:lpstr>
      <vt:lpstr>Работа с родителями</vt:lpstr>
      <vt:lpstr>Взаимосвязь специалистов.</vt:lpstr>
      <vt:lpstr>Слайд 10</vt:lpstr>
      <vt:lpstr>Спасибо за внимание.</vt:lpstr>
    </vt:vector>
  </TitlesOfParts>
  <Company>Pirat.ca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театр»</dc:title>
  <dc:creator>Серёга</dc:creator>
  <cp:lastModifiedBy>Серёга</cp:lastModifiedBy>
  <cp:revision>14</cp:revision>
  <dcterms:created xsi:type="dcterms:W3CDTF">2015-08-14T17:09:09Z</dcterms:created>
  <dcterms:modified xsi:type="dcterms:W3CDTF">2015-08-14T19:25:44Z</dcterms:modified>
</cp:coreProperties>
</file>